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ype="http://schemas.openxmlformats.org/officeDocument/2006/relationships/presProps" Target="presProps.xml"/>  <Relationship Id="rId15" Type="http://schemas.openxmlformats.org/officeDocument/2006/relationships/viewProps" Target="viewProps.xml"/>  <Relationship Id="rId16" Type="http://schemas.openxmlformats.org/officeDocument/2006/relationships/theme" Target="theme/theme1.xml"/>  <Relationship Id="rId17" Type="http://schemas.openxmlformats.org/officeDocument/2006/relationships/tableStyles" Target="tableStyles.xml"/>  <Relationship Id="rId1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21f4b9-8638-48d9-aaeb-d849cad553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d9c6ad-903b-4281-b262-f8c3d9aa48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743409-4816-4349-aa48-52fab58258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bd010c-9713-4d21-8717-150d905550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671490-adec-4a57-b1c8-41b8fe4642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6b4b17-f874-4df2-88c7-2005ebda01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1d9771-6e5c-482a-94e7-d519c25e9d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d33862-1372-4283-a75a-69cacde04f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9601e5-c1c5-4095-8e65-5d5ee772b9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86d0f5-9b3c-4a3d-8c3b-7b4a482cae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7e88ec-a28d-430c-adb2-c02d0e0ee0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61b1f8-97ce-476c-b577-07b0cc8e02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2026-01-26T13:52:05.907Z</dcterms:created>
  <dcterms:modified xsi:type="dcterms:W3CDTF">2026-01-26T13:52:05.907Z</dcterms:modified>
</cp:coreProperties>
</file>